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53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611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主要讲述了程冬冬是一个残疾人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班级中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个学生组成一个特别小组来帮助他的故事。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6" y="1082111"/>
            <a:ext cx="10769358" cy="1338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568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group of students have helped their classmate Cheng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Dongdong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seven years in Anhui. Cheng, 16,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unable to walk after he got a terrible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age of seven. “It was in Grade 2 that I introduced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Dongdong’s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situation to the students. Then I asked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would like to help him,” said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of Cheng’s class.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9648" y="764704"/>
            <a:ext cx="4091115" cy="5669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27201" y="2080192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illness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6135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岁的程冬冬在他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岁时得了一场严重的疾病，使他不能走路了。根据空前的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“terrible”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illness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58702" y="317055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if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71234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句意：然后我问是否有人愿意帮助他。根据空前的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是否有人愿意帮助他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753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raised their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And she chose eight boys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group to help Cheng. The group would take him to school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back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at lunch and play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during the breaks.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46102" y="798399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hands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35821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句意：令王觅惊奇的是，许多学生举起了他们的手。根据空前的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“their”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可知，空处用复数形式。故填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245" y="1339026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form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49167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句意：她选择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个男孩组成一个特别小组来帮助程冬冬。根据句意可知，她选择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个人是为了组成一个特别的小组，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表示目的用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form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动词不定式可以作主语、宾语、宾语补足语和目的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状语。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箭头右.eps" descr="id:2147487000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319342" y="4587239"/>
            <a:ext cx="513325" cy="425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46091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句意：这个小组每天带他去学校，放学后又把他送回家，中午帮助他吃饭，并在课间休息时陪他玩耍。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with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7887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句意：这个小组每天带他去学校，放学后又把他送回家，中午帮助他吃饭，并在课间休息时陪他玩耍。根据句意可知，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him to school”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“bring him back”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表示并列，用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3265"/>
            <a:ext cx="11485848" cy="1753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raised their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And she chose eight boys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group to help Cheng. The group would take him to school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back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at lunch and play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during the breaks.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885" y="2324909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11559" y="2348660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/>
          <p:nvPr/>
        </p:nvSpPr>
        <p:spPr bwMode="auto">
          <a:xfrm>
            <a:off x="362559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句意：谢晨旭负责将程冬冬背上轮椅或从轮椅上背下来，因为他比其他人强壮。根据空后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可知，空处用形容词比较级。故填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9922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句意：谢晨旭负责将程冬冬背上轮椅或从轮椅上背下来，因为他比其他人强壮。根据空前的介词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35821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句意：几年过去了，小组中的谢晨旭、刘伟、廖江涛仍然和程冬冬在相同的班级。根据句意可知，此处指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相同的班级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753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Xie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Chenxu, 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 and Liao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group are still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with Cheng.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responsible for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Cheng in and out of the wheelchair as he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others.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31710" y="81264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951890" y="828674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11465" y="1340762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carrying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98862" y="1841479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stronger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句意：今年年初，一位加拿大的医生开始治疗他，并且他的情况开始好转。根据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“early this year”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“started”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可知，空处用一般过去时。故填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40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took him to lots of hospitals. A Canadian doctor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treating him early this year and his situation started to become better. Let’s wish him a very nice future.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35489" y="1636059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began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2285</Words>
  <Application>WPS 演示</Application>
  <PresentationFormat>自定义</PresentationFormat>
  <Paragraphs>63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2025-09-17T03:11:56Z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